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sldIdLst>
    <p:sldId id="256" r:id="rId2"/>
    <p:sldId id="375" r:id="rId3"/>
    <p:sldId id="381" r:id="rId4"/>
    <p:sldId id="384" r:id="rId5"/>
    <p:sldId id="392" r:id="rId6"/>
    <p:sldId id="429" r:id="rId7"/>
    <p:sldId id="430" r:id="rId8"/>
    <p:sldId id="431" r:id="rId9"/>
    <p:sldId id="432" r:id="rId10"/>
    <p:sldId id="433" r:id="rId11"/>
    <p:sldId id="434" r:id="rId12"/>
    <p:sldId id="435" r:id="rId13"/>
    <p:sldId id="436" r:id="rId14"/>
    <p:sldId id="437" r:id="rId15"/>
    <p:sldId id="438" r:id="rId16"/>
    <p:sldId id="390" r:id="rId17"/>
    <p:sldId id="385" r:id="rId18"/>
    <p:sldId id="386" r:id="rId19"/>
    <p:sldId id="391" r:id="rId20"/>
    <p:sldId id="424" r:id="rId21"/>
    <p:sldId id="426" r:id="rId22"/>
    <p:sldId id="427" r:id="rId23"/>
    <p:sldId id="428" r:id="rId24"/>
    <p:sldId id="425" r:id="rId25"/>
    <p:sldId id="382" r:id="rId26"/>
    <p:sldId id="439" r:id="rId27"/>
    <p:sldId id="440" r:id="rId28"/>
    <p:sldId id="441" r:id="rId29"/>
    <p:sldId id="442" r:id="rId30"/>
    <p:sldId id="443" r:id="rId31"/>
    <p:sldId id="444" r:id="rId32"/>
    <p:sldId id="387" r:id="rId33"/>
    <p:sldId id="388" r:id="rId34"/>
    <p:sldId id="389" r:id="rId35"/>
    <p:sldId id="376" r:id="rId36"/>
    <p:sldId id="393" r:id="rId37"/>
    <p:sldId id="394" r:id="rId38"/>
    <p:sldId id="395" r:id="rId39"/>
    <p:sldId id="396" r:id="rId40"/>
    <p:sldId id="397" r:id="rId41"/>
    <p:sldId id="398" r:id="rId42"/>
    <p:sldId id="399" r:id="rId43"/>
    <p:sldId id="400" r:id="rId44"/>
    <p:sldId id="401" r:id="rId45"/>
    <p:sldId id="402" r:id="rId46"/>
    <p:sldId id="404" r:id="rId47"/>
    <p:sldId id="407" r:id="rId48"/>
    <p:sldId id="408" r:id="rId49"/>
    <p:sldId id="409" r:id="rId50"/>
    <p:sldId id="410" r:id="rId51"/>
    <p:sldId id="411" r:id="rId52"/>
    <p:sldId id="413" r:id="rId53"/>
    <p:sldId id="414" r:id="rId54"/>
    <p:sldId id="415" r:id="rId55"/>
    <p:sldId id="416" r:id="rId56"/>
    <p:sldId id="417" r:id="rId57"/>
    <p:sldId id="418" r:id="rId58"/>
    <p:sldId id="419" r:id="rId59"/>
    <p:sldId id="412" r:id="rId60"/>
    <p:sldId id="420" r:id="rId61"/>
    <p:sldId id="421" r:id="rId62"/>
    <p:sldId id="422" r:id="rId63"/>
    <p:sldId id="423" r:id="rId64"/>
    <p:sldId id="380" r:id="rId65"/>
    <p:sldId id="383" r:id="rId66"/>
    <p:sldId id="284" r:id="rId67"/>
    <p:sldId id="285" r:id="rId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17</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718489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16.png"/><Relationship Id="rId4" Type="http://schemas.openxmlformats.org/officeDocument/2006/relationships/image" Target="../media/image15.png"/></Relationships>
</file>

<file path=ppt/slides/_rels/slide6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6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884285533"/>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87545462"/>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分类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悲观锁 </a:t>
            </a:r>
            <a:r>
              <a:rPr lang="en-US" altLang="zh-Hans" sz="2400" b="1" dirty="0">
                <a:latin typeface="仿宋" panose="02010609060101010101" pitchFamily="49" charset="-122"/>
                <a:ea typeface="仿宋" panose="02010609060101010101" pitchFamily="49" charset="-122"/>
                <a:cs typeface="+mn-ea"/>
                <a:sym typeface="+mn-lt"/>
              </a:rPr>
              <a:t>VS</a:t>
            </a:r>
            <a:r>
              <a:rPr lang="zh-Hans" altLang="en-US" sz="2400" b="1" dirty="0">
                <a:latin typeface="仿宋" panose="02010609060101010101" pitchFamily="49" charset="-122"/>
                <a:ea typeface="仿宋" panose="02010609060101010101" pitchFamily="49" charset="-122"/>
                <a:cs typeface="+mn-ea"/>
                <a:sym typeface="+mn-lt"/>
              </a:rPr>
              <a:t> 乐观锁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公平锁 </a:t>
            </a:r>
            <a:r>
              <a:rPr lang="en-US" altLang="zh-Hans" sz="2400" b="1" dirty="0">
                <a:latin typeface="仿宋" panose="02010609060101010101" pitchFamily="49" charset="-122"/>
                <a:ea typeface="仿宋" panose="02010609060101010101" pitchFamily="49" charset="-122"/>
                <a:cs typeface="+mn-ea"/>
                <a:sym typeface="+mn-lt"/>
              </a:rPr>
              <a:t>VS</a:t>
            </a:r>
            <a:r>
              <a:rPr lang="zh-Hans" altLang="en-US" sz="2400" b="1" dirty="0">
                <a:latin typeface="仿宋" panose="02010609060101010101" pitchFamily="49" charset="-122"/>
                <a:ea typeface="仿宋" panose="02010609060101010101" pitchFamily="49" charset="-122"/>
                <a:cs typeface="+mn-ea"/>
                <a:sym typeface="+mn-lt"/>
              </a:rPr>
              <a:t> 非公平锁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可重入锁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自旋锁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偏向锁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2280562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611205630"/>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4836292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1343387"/>
            <a:ext cx="1148714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CachedThreadPool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FixedThreadPool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CustomThreadPool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ScheduledThreadPool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NewWorkStealingPool</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13573909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704522039"/>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9015680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4822686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812818267"/>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249935460"/>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900928236"/>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741813305"/>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82559962"/>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765615403"/>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u="sng" dirty="0">
                <a:latin typeface="FangSong" panose="02010609060101010101" pitchFamily="49" charset="-122"/>
                <a:ea typeface="FangSong" panose="02010609060101010101" pitchFamily="49" charset="-122"/>
              </a:rPr>
              <a:t>当多个线程访问同一个对象时，如果不用考虑这些线程在运行时环境下的调度和交替运行，也不需要进行额外的同步，或者在调用方进行任何其他的协调操作，调用这个对象的行为都可以获取正确的结果，那这个对象是线程安全的。</a:t>
            </a:r>
            <a:endParaRPr lang="en-US" altLang="zh-CN" sz="2800" b="1" i="1" u="sng"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solidFill>
                  <a:srgbClr val="00B050"/>
                </a:solidFill>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5727</TotalTime>
  <Words>15393</Words>
  <Application>Microsoft Macintosh PowerPoint</Application>
  <PresentationFormat>宽屏</PresentationFormat>
  <Paragraphs>807</Paragraphs>
  <Slides>67</Slides>
  <Notes>7</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67</vt:i4>
      </vt:variant>
    </vt:vector>
  </HeadingPairs>
  <TitlesOfParts>
    <vt:vector size="75"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975</cp:revision>
  <dcterms:created xsi:type="dcterms:W3CDTF">2018-01-27T02:13:00Z</dcterms:created>
  <dcterms:modified xsi:type="dcterms:W3CDTF">2018-07-17T06:39:19Z</dcterms:modified>
</cp:coreProperties>
</file>